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71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0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다운" initials="정다" lastIdx="1" clrIdx="0">
    <p:extLst>
      <p:ext uri="{19B8F6BF-5375-455C-9EA6-DF929625EA0E}">
        <p15:presenceInfo xmlns:p15="http://schemas.microsoft.com/office/powerpoint/2012/main" userId="3e9b9e2326388e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6FF"/>
    <a:srgbClr val="0055B5"/>
    <a:srgbClr val="DDF4FF"/>
    <a:srgbClr val="EFFAFF"/>
    <a:srgbClr val="E7F7FF"/>
    <a:srgbClr val="D1F1FF"/>
    <a:srgbClr val="FD6C1D"/>
    <a:srgbClr val="6D44FD"/>
    <a:srgbClr val="FFEFE7"/>
    <a:srgbClr val="FFD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BFF66-D1EA-4139-814E-93DDE5A92E40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A46E-D1F5-49B0-A20E-1A8DD9FDA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1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2"/>
          <p:cNvSpPr txBox="1">
            <a:spLocks/>
          </p:cNvSpPr>
          <p:nvPr/>
        </p:nvSpPr>
        <p:spPr>
          <a:xfrm>
            <a:off x="4615846" y="5337823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와이어프레임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끄덕끄덕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13102" y="4280391"/>
            <a:ext cx="0" cy="726804"/>
          </a:xfrm>
          <a:prstGeom prst="line">
            <a:avLst/>
          </a:prstGeom>
          <a:ln>
            <a:solidFill>
              <a:srgbClr val="79D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1450" y="219075"/>
            <a:ext cx="11830050" cy="6457950"/>
          </a:xfrm>
          <a:prstGeom prst="rect">
            <a:avLst/>
          </a:prstGeom>
          <a:noFill/>
          <a:ln w="19050">
            <a:solidFill>
              <a:srgbClr val="79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5029438" y="3827461"/>
            <a:ext cx="2079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대전 </a:t>
            </a:r>
            <a:r>
              <a:rPr lang="en-US" altLang="ko-KR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sz="1600" dirty="0">
                <a:solidFill>
                  <a:srgbClr val="554F4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반 자율 프로젝트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811149" y="3713084"/>
            <a:ext cx="2566204" cy="0"/>
          </a:xfrm>
          <a:prstGeom prst="line">
            <a:avLst/>
          </a:prstGeom>
          <a:ln>
            <a:solidFill>
              <a:srgbClr val="79D6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식탁용기구, 접시, 플레이트이(가) 표시된 사진&#10;&#10;자동 생성된 설명">
            <a:extLst>
              <a:ext uri="{FF2B5EF4-FFF2-40B4-BE49-F238E27FC236}">
                <a16:creationId xmlns:a16="http://schemas.microsoft.com/office/drawing/2014/main" id="{0AF5D4C6-E5E2-42C0-8D61-B3560F60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49" y="1196023"/>
            <a:ext cx="4825252" cy="23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543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 미팅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651B2-6EBE-4102-86EF-AACEB1E0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06" y="2361359"/>
            <a:ext cx="2105025" cy="2619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1DB3F6-FF90-4C5F-B25E-5BF5E68B8DD9}"/>
              </a:ext>
            </a:extLst>
          </p:cNvPr>
          <p:cNvSpPr txBox="1"/>
          <p:nvPr/>
        </p:nvSpPr>
        <p:spPr>
          <a:xfrm>
            <a:off x="4040379" y="3582421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꺾인 연결선 55">
            <a:extLst>
              <a:ext uri="{FF2B5EF4-FFF2-40B4-BE49-F238E27FC236}">
                <a16:creationId xmlns:a16="http://schemas.microsoft.com/office/drawing/2014/main" id="{428223E4-2E02-4521-B0BB-C7B6696CDD43}"/>
              </a:ext>
            </a:extLst>
          </p:cNvPr>
          <p:cNvCxnSpPr>
            <a:cxnSpLocks/>
          </p:cNvCxnSpPr>
          <p:nvPr/>
        </p:nvCxnSpPr>
        <p:spPr>
          <a:xfrm>
            <a:off x="2255829" y="3582421"/>
            <a:ext cx="2701654" cy="362713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A771CD-A21B-47F0-BF44-718E12FD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85" y="1383035"/>
            <a:ext cx="6167164" cy="3736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91FAF8-5B1B-4B36-AB73-D0DE2606022A}"/>
              </a:ext>
            </a:extLst>
          </p:cNvPr>
          <p:cNvSpPr txBox="1"/>
          <p:nvPr/>
        </p:nvSpPr>
        <p:spPr>
          <a:xfrm>
            <a:off x="6329083" y="5295248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화상미팅에 접속한 사용자들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방에 접속한 사용자들과 실시간으로 채팅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 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화면공유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A049A-ECB7-41D3-8EFE-292B427DC7E3}"/>
              </a:ext>
            </a:extLst>
          </p:cNvPr>
          <p:cNvSpPr txBox="1"/>
          <p:nvPr/>
        </p:nvSpPr>
        <p:spPr>
          <a:xfrm>
            <a:off x="7728948" y="1040160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254672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도서관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ED07B-E02A-4F2A-94D0-2694F750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35" y="1964996"/>
            <a:ext cx="2470261" cy="3064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BEBDE-64EC-44D7-90FB-280C8F94A88B}"/>
              </a:ext>
            </a:extLst>
          </p:cNvPr>
          <p:cNvSpPr txBox="1"/>
          <p:nvPr/>
        </p:nvSpPr>
        <p:spPr>
          <a:xfrm>
            <a:off x="4839963" y="1538379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꺾인 연결선 55">
            <a:extLst>
              <a:ext uri="{FF2B5EF4-FFF2-40B4-BE49-F238E27FC236}">
                <a16:creationId xmlns:a16="http://schemas.microsoft.com/office/drawing/2014/main" id="{1D65267E-41BA-443D-8D15-646AEBA47FCE}"/>
              </a:ext>
            </a:extLst>
          </p:cNvPr>
          <p:cNvCxnSpPr>
            <a:cxnSpLocks/>
          </p:cNvCxnSpPr>
          <p:nvPr/>
        </p:nvCxnSpPr>
        <p:spPr>
          <a:xfrm flipV="1">
            <a:off x="2328207" y="1873624"/>
            <a:ext cx="3786383" cy="1708797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8B566CE-A3A0-4852-8B19-5586BC07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171"/>
            <a:ext cx="5094683" cy="3547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3AFB11-97CD-4B71-B684-BD58B4D67B7E}"/>
              </a:ext>
            </a:extLst>
          </p:cNvPr>
          <p:cNvSpPr txBox="1"/>
          <p:nvPr/>
        </p:nvSpPr>
        <p:spPr>
          <a:xfrm>
            <a:off x="6920756" y="4143552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 별로 작성된 전체 플랜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상단에서 백색소음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공부 환경 조성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5779D-8769-4686-BE59-C497733B3351}"/>
              </a:ext>
            </a:extLst>
          </p:cNvPr>
          <p:cNvSpPr txBox="1"/>
          <p:nvPr/>
        </p:nvSpPr>
        <p:spPr>
          <a:xfrm>
            <a:off x="8025478" y="3873268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플래너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49CE73-5F39-4A60-B13B-2ED8886F8135}"/>
              </a:ext>
            </a:extLst>
          </p:cNvPr>
          <p:cNvSpPr/>
          <p:nvPr/>
        </p:nvSpPr>
        <p:spPr>
          <a:xfrm>
            <a:off x="9853513" y="106680"/>
            <a:ext cx="1337169" cy="43120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8B3BA-3A76-4F9E-BC3D-3123CDD8271F}"/>
              </a:ext>
            </a:extLst>
          </p:cNvPr>
          <p:cNvSpPr txBox="1"/>
          <p:nvPr/>
        </p:nvSpPr>
        <p:spPr>
          <a:xfrm>
            <a:off x="11208611" y="216171"/>
            <a:ext cx="30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백색소음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95EC19-D019-4DD4-AE44-AF6F3B39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75399"/>
            <a:ext cx="2689692" cy="15856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8A8331-5C62-4AB1-897B-55A0E94FB90D}"/>
              </a:ext>
            </a:extLst>
          </p:cNvPr>
          <p:cNvSpPr txBox="1"/>
          <p:nvPr/>
        </p:nvSpPr>
        <p:spPr>
          <a:xfrm>
            <a:off x="5545973" y="4027156"/>
            <a:ext cx="101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플랜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81693FA1-98D0-4830-BE47-0BA046C190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1835" y="761999"/>
            <a:ext cx="4392708" cy="4113399"/>
          </a:xfrm>
          <a:prstGeom prst="bentConnector3">
            <a:avLst>
              <a:gd name="adj1" fmla="val 10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B3919C-ED5C-44FD-9A24-0F64A1C46AFD}"/>
              </a:ext>
            </a:extLst>
          </p:cNvPr>
          <p:cNvSpPr txBox="1"/>
          <p:nvPr/>
        </p:nvSpPr>
        <p:spPr>
          <a:xfrm>
            <a:off x="8904020" y="5141917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등록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02696-37C9-4849-8D03-AC2A99475C8C}"/>
              </a:ext>
            </a:extLst>
          </p:cNvPr>
          <p:cNvSpPr txBox="1"/>
          <p:nvPr/>
        </p:nvSpPr>
        <p:spPr>
          <a:xfrm>
            <a:off x="8913679" y="5449694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내용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종료일 등록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일정 색상 선택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4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321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급식실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 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3DDAD-3124-4BA7-9DC6-74CB2224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69" y="1516701"/>
            <a:ext cx="1600025" cy="1870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7C99E9-BB89-4F03-AB79-C04AC4C498A9}"/>
              </a:ext>
            </a:extLst>
          </p:cNvPr>
          <p:cNvSpPr txBox="1"/>
          <p:nvPr/>
        </p:nvSpPr>
        <p:spPr>
          <a:xfrm>
            <a:off x="3738273" y="4284713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CA3A35-DEA1-4FC5-9488-9C9A7B28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85" y="1383035"/>
            <a:ext cx="6167164" cy="37366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0AED34-511E-436C-B662-32ED1DE7679F}"/>
              </a:ext>
            </a:extLst>
          </p:cNvPr>
          <p:cNvSpPr txBox="1"/>
          <p:nvPr/>
        </p:nvSpPr>
        <p:spPr>
          <a:xfrm>
            <a:off x="6329083" y="5295248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화상미팅에 접속한 사용자들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방에 접속한 사용자들과 실시간으로 채팅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 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화면공유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5402D9-50A9-40F9-A255-42FA2D7CC5A8}"/>
              </a:ext>
            </a:extLst>
          </p:cNvPr>
          <p:cNvSpPr txBox="1"/>
          <p:nvPr/>
        </p:nvSpPr>
        <p:spPr>
          <a:xfrm>
            <a:off x="7728948" y="1040160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</a:t>
            </a:r>
          </a:p>
        </p:txBody>
      </p:sp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FA8FFBF4-461F-4B99-AED7-6D6A56CAFB0C}"/>
              </a:ext>
            </a:extLst>
          </p:cNvPr>
          <p:cNvCxnSpPr>
            <a:cxnSpLocks/>
          </p:cNvCxnSpPr>
          <p:nvPr/>
        </p:nvCxnSpPr>
        <p:spPr>
          <a:xfrm>
            <a:off x="2417280" y="2452100"/>
            <a:ext cx="2540203" cy="1493034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6F0DDEA-7E8D-4E3F-A360-7BA3A718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938" y="3782015"/>
            <a:ext cx="1830685" cy="2153747"/>
          </a:xfrm>
          <a:prstGeom prst="rect">
            <a:avLst/>
          </a:prstGeom>
        </p:spPr>
      </p:pic>
      <p:cxnSp>
        <p:nvCxnSpPr>
          <p:cNvPr id="28" name="꺾인 연결선 55">
            <a:extLst>
              <a:ext uri="{FF2B5EF4-FFF2-40B4-BE49-F238E27FC236}">
                <a16:creationId xmlns:a16="http://schemas.microsoft.com/office/drawing/2014/main" id="{17AAF1C1-0429-4177-A816-92A1E6F7038B}"/>
              </a:ext>
            </a:extLst>
          </p:cNvPr>
          <p:cNvCxnSpPr>
            <a:cxnSpLocks/>
          </p:cNvCxnSpPr>
          <p:nvPr/>
        </p:nvCxnSpPr>
        <p:spPr>
          <a:xfrm flipV="1">
            <a:off x="2507482" y="4284713"/>
            <a:ext cx="2378283" cy="835017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2F835D-5D86-4B9E-9025-02865B54949D}"/>
              </a:ext>
            </a:extLst>
          </p:cNvPr>
          <p:cNvSpPr txBox="1"/>
          <p:nvPr/>
        </p:nvSpPr>
        <p:spPr>
          <a:xfrm>
            <a:off x="3739721" y="3628126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87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7C5D00-DC79-478C-9FCF-44CC165D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71" y="1595790"/>
            <a:ext cx="6279567" cy="3526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2497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명예의 전당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C236F4-E6D2-4698-85BC-5A973F7F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11" y="1674719"/>
            <a:ext cx="3009900" cy="3867150"/>
          </a:xfrm>
          <a:prstGeom prst="rect">
            <a:avLst/>
          </a:prstGeom>
        </p:spPr>
      </p:pic>
      <p:cxnSp>
        <p:nvCxnSpPr>
          <p:cNvPr id="14" name="꺾인 연결선 55">
            <a:extLst>
              <a:ext uri="{FF2B5EF4-FFF2-40B4-BE49-F238E27FC236}">
                <a16:creationId xmlns:a16="http://schemas.microsoft.com/office/drawing/2014/main" id="{7A38FD00-4D2D-44EA-BBA2-2F00B748A4D3}"/>
              </a:ext>
            </a:extLst>
          </p:cNvPr>
          <p:cNvCxnSpPr>
            <a:cxnSpLocks/>
          </p:cNvCxnSpPr>
          <p:nvPr/>
        </p:nvCxnSpPr>
        <p:spPr>
          <a:xfrm>
            <a:off x="2784833" y="2682483"/>
            <a:ext cx="3087049" cy="1055799"/>
          </a:xfrm>
          <a:prstGeom prst="bentConnector3">
            <a:avLst>
              <a:gd name="adj1" fmla="val 59293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D55AA3-8C5F-489B-9110-76C1F9C55F50}"/>
              </a:ext>
            </a:extLst>
          </p:cNvPr>
          <p:cNvSpPr txBox="1"/>
          <p:nvPr/>
        </p:nvSpPr>
        <p:spPr>
          <a:xfrm>
            <a:off x="4740603" y="3359143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CFE78-A4B9-4EBC-83FB-DF80E792620C}"/>
              </a:ext>
            </a:extLst>
          </p:cNvPr>
          <p:cNvSpPr txBox="1"/>
          <p:nvPr/>
        </p:nvSpPr>
        <p:spPr>
          <a:xfrm>
            <a:off x="7899277" y="1115261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명예의 전당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EC1E3-E35A-42F9-85FF-49D86C2DE9A6}"/>
              </a:ext>
            </a:extLst>
          </p:cNvPr>
          <p:cNvSpPr txBox="1"/>
          <p:nvPr/>
        </p:nvSpPr>
        <p:spPr>
          <a:xfrm>
            <a:off x="6499412" y="5295248"/>
            <a:ext cx="52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사용자들 포인트 높은 순으로 랭킹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위까지 출력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포인트는 코드 제출시 맞은 경우 변동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06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411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76DD0-FFED-4944-ABD0-7C76ED43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15" y="1914525"/>
            <a:ext cx="2276475" cy="1514475"/>
          </a:xfrm>
          <a:prstGeom prst="rect">
            <a:avLst/>
          </a:prstGeom>
        </p:spPr>
      </p:pic>
      <p:cxnSp>
        <p:nvCxnSpPr>
          <p:cNvPr id="11" name="꺾인 연결선 55">
            <a:extLst>
              <a:ext uri="{FF2B5EF4-FFF2-40B4-BE49-F238E27FC236}">
                <a16:creationId xmlns:a16="http://schemas.microsoft.com/office/drawing/2014/main" id="{39432C94-3307-4FFD-AC1B-6A766087648E}"/>
              </a:ext>
            </a:extLst>
          </p:cNvPr>
          <p:cNvCxnSpPr>
            <a:cxnSpLocks/>
          </p:cNvCxnSpPr>
          <p:nvPr/>
        </p:nvCxnSpPr>
        <p:spPr>
          <a:xfrm flipV="1">
            <a:off x="2542786" y="2286000"/>
            <a:ext cx="3202145" cy="470901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B5780B-014C-4030-8CD6-18388226E318}"/>
              </a:ext>
            </a:extLst>
          </p:cNvPr>
          <p:cNvSpPr txBox="1"/>
          <p:nvPr/>
        </p:nvSpPr>
        <p:spPr>
          <a:xfrm>
            <a:off x="4282075" y="1946374"/>
            <a:ext cx="206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B9E11A-C24F-4F9B-8DA6-A29F13A3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18" y="610417"/>
            <a:ext cx="3997883" cy="2250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AF8561-88BF-4118-9AE4-A3128F93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071" y="4007459"/>
            <a:ext cx="3997883" cy="23916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1D91A9-34D1-4B8B-9C37-4C64A0640365}"/>
              </a:ext>
            </a:extLst>
          </p:cNvPr>
          <p:cNvSpPr txBox="1"/>
          <p:nvPr/>
        </p:nvSpPr>
        <p:spPr>
          <a:xfrm>
            <a:off x="8157686" y="235056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D54D7-790A-4E19-A218-272228E3ECC2}"/>
              </a:ext>
            </a:extLst>
          </p:cNvPr>
          <p:cNvSpPr txBox="1"/>
          <p:nvPr/>
        </p:nvSpPr>
        <p:spPr>
          <a:xfrm>
            <a:off x="8057145" y="3618998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세팅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72DBB-C467-43DD-A968-0C64BFD9FDB6}"/>
              </a:ext>
            </a:extLst>
          </p:cNvPr>
          <p:cNvSpPr txBox="1"/>
          <p:nvPr/>
        </p:nvSpPr>
        <p:spPr>
          <a:xfrm>
            <a:off x="6342519" y="2999229"/>
            <a:ext cx="527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사진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핸드폰번호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19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440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139" y="4235509"/>
            <a:ext cx="30780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첫 페이지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입력 후 로그인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기억하기 기능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회원가입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버튼 클릭 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메인로비로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B3705D-90F8-4FA5-B1B2-6C957176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2" y="1254220"/>
            <a:ext cx="3537152" cy="21138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67488" y="3510437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9C49E-FB98-4443-AE83-905FC99A6B1D}"/>
              </a:ext>
            </a:extLst>
          </p:cNvPr>
          <p:cNvSpPr txBox="1"/>
          <p:nvPr/>
        </p:nvSpPr>
        <p:spPr>
          <a:xfrm>
            <a:off x="4768225" y="4235508"/>
            <a:ext cx="27494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중복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4BD44-0193-4DE7-8AB3-75B528B50E8D}"/>
              </a:ext>
            </a:extLst>
          </p:cNvPr>
          <p:cNvSpPr txBox="1"/>
          <p:nvPr/>
        </p:nvSpPr>
        <p:spPr>
          <a:xfrm>
            <a:off x="5248652" y="3510439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-1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7DE382-F4BE-46ED-9352-AC2748C9D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23" y="1254219"/>
            <a:ext cx="3537154" cy="21138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B15BBA-AE9E-4996-A13B-12C4605D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491" y="1254219"/>
            <a:ext cx="3537152" cy="2113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06FE3C-B347-47C2-A85E-E684D5CAC3B8}"/>
              </a:ext>
            </a:extLst>
          </p:cNvPr>
          <p:cNvSpPr txBox="1"/>
          <p:nvPr/>
        </p:nvSpPr>
        <p:spPr>
          <a:xfrm>
            <a:off x="9109719" y="3510438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-2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CF575-1DBD-41CE-8C81-11533AA597D1}"/>
              </a:ext>
            </a:extLst>
          </p:cNvPr>
          <p:cNvSpPr txBox="1"/>
          <p:nvPr/>
        </p:nvSpPr>
        <p:spPr>
          <a:xfrm>
            <a:off x="8104753" y="4353306"/>
            <a:ext cx="3719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핸드폰 중복 확인 후 인증 번호 발송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발송된 인증번호와 입력한 인증번호 일치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모든 조건 만족 시 회원가입 완료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82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068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로비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73EFA3-AD29-41D6-9153-C72589E5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" y="1485540"/>
            <a:ext cx="3596084" cy="21491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82D748-2D09-4F1E-AA98-23CC05E68981}"/>
              </a:ext>
            </a:extLst>
          </p:cNvPr>
          <p:cNvSpPr txBox="1"/>
          <p:nvPr/>
        </p:nvSpPr>
        <p:spPr>
          <a:xfrm>
            <a:off x="947221" y="4252214"/>
            <a:ext cx="3198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초기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 설정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좌측에서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미리보기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우측에서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0E2AD-9929-4340-854F-0E22EC1405EF}"/>
              </a:ext>
            </a:extLst>
          </p:cNvPr>
          <p:cNvSpPr txBox="1"/>
          <p:nvPr/>
        </p:nvSpPr>
        <p:spPr>
          <a:xfrm>
            <a:off x="1865268" y="375977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웹캠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세팅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AD7FF0-3A1D-4DD7-97F5-730B76F3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66" y="201311"/>
            <a:ext cx="4008685" cy="23978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58C58-EC61-401F-B489-7D3EBCB7B4D7}"/>
              </a:ext>
            </a:extLst>
          </p:cNvPr>
          <p:cNvSpPr txBox="1"/>
          <p:nvPr/>
        </p:nvSpPr>
        <p:spPr>
          <a:xfrm>
            <a:off x="7120624" y="299811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 연동 후 캐릭터설정으로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828F8-47BD-4810-A818-928360FBF810}"/>
              </a:ext>
            </a:extLst>
          </p:cNvPr>
          <p:cNvSpPr txBox="1"/>
          <p:nvPr/>
        </p:nvSpPr>
        <p:spPr>
          <a:xfrm>
            <a:off x="7883581" y="2730676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유니티 로딩 화면</a:t>
            </a:r>
          </a:p>
        </p:txBody>
      </p:sp>
      <p:cxnSp>
        <p:nvCxnSpPr>
          <p:cNvPr id="22" name="꺾인 연결선 55">
            <a:extLst>
              <a:ext uri="{FF2B5EF4-FFF2-40B4-BE49-F238E27FC236}">
                <a16:creationId xmlns:a16="http://schemas.microsoft.com/office/drawing/2014/main" id="{95F34048-8DE5-4FA1-98A3-F285AC609EA4}"/>
              </a:ext>
            </a:extLst>
          </p:cNvPr>
          <p:cNvCxnSpPr>
            <a:cxnSpLocks/>
          </p:cNvCxnSpPr>
          <p:nvPr/>
        </p:nvCxnSpPr>
        <p:spPr>
          <a:xfrm flipV="1">
            <a:off x="2636032" y="1700711"/>
            <a:ext cx="3636121" cy="1337742"/>
          </a:xfrm>
          <a:prstGeom prst="bentConnector3">
            <a:avLst>
              <a:gd name="adj1" fmla="val 57889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7E0E02-A56D-46FD-A6CC-198460A3D6A0}"/>
              </a:ext>
            </a:extLst>
          </p:cNvPr>
          <p:cNvSpPr txBox="1"/>
          <p:nvPr/>
        </p:nvSpPr>
        <p:spPr>
          <a:xfrm>
            <a:off x="7883580" y="5877968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캐릭터 설정 화면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B8EF21D-2E3B-434B-B25D-37A9C77F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35" y="3454271"/>
            <a:ext cx="3932116" cy="23520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B3FB85-23F4-4910-B1B9-C99F59627A3E}"/>
              </a:ext>
            </a:extLst>
          </p:cNvPr>
          <p:cNvSpPr txBox="1"/>
          <p:nvPr/>
        </p:nvSpPr>
        <p:spPr>
          <a:xfrm>
            <a:off x="7213508" y="6185745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47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다양한 캐릭터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45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2068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로비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2D748-2D09-4F1E-AA98-23CC05E68981}"/>
              </a:ext>
            </a:extLst>
          </p:cNvPr>
          <p:cNvSpPr txBox="1"/>
          <p:nvPr/>
        </p:nvSpPr>
        <p:spPr>
          <a:xfrm>
            <a:off x="255750" y="4796718"/>
            <a:ext cx="44807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모든 방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시작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누르면 생성된 방 중 하나로 접속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방이 생성되지 않았다면 학교이름 랜덤 생성 후 접속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0E2AD-9929-4340-854F-0E22EC1405EF}"/>
              </a:ext>
            </a:extLst>
          </p:cNvPr>
          <p:cNvSpPr txBox="1"/>
          <p:nvPr/>
        </p:nvSpPr>
        <p:spPr>
          <a:xfrm>
            <a:off x="1771965" y="4392310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로비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58C58-EC61-401F-B489-7D3EBCB7B4D7}"/>
              </a:ext>
            </a:extLst>
          </p:cNvPr>
          <p:cNvSpPr txBox="1"/>
          <p:nvPr/>
        </p:nvSpPr>
        <p:spPr>
          <a:xfrm>
            <a:off x="4677783" y="2788915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이름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인원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비밀망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체크 후 방 생성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이름은 중복된 이름 생성 불가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828F8-47BD-4810-A818-928360FBF810}"/>
              </a:ext>
            </a:extLst>
          </p:cNvPr>
          <p:cNvSpPr txBox="1"/>
          <p:nvPr/>
        </p:nvSpPr>
        <p:spPr>
          <a:xfrm>
            <a:off x="5984066" y="2474912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 생성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C2C2F9-107C-4D52-BFDA-B1E2A988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6" y="2139405"/>
            <a:ext cx="3644983" cy="2180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EBB54-3499-40B9-9169-6F991B70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00" y="241789"/>
            <a:ext cx="3707493" cy="2217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0CBA71-84F6-4CBD-BD13-23B76E8C8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547" y="2643089"/>
            <a:ext cx="3570703" cy="213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9A3708-A3B7-48AA-9092-095BBAADE2D4}"/>
              </a:ext>
            </a:extLst>
          </p:cNvPr>
          <p:cNvSpPr txBox="1"/>
          <p:nvPr/>
        </p:nvSpPr>
        <p:spPr>
          <a:xfrm>
            <a:off x="8634023" y="5178818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이용 시 조작버튼 안내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ECA66-DF2F-4D67-8522-F615F421A61E}"/>
              </a:ext>
            </a:extLst>
          </p:cNvPr>
          <p:cNvSpPr txBox="1"/>
          <p:nvPr/>
        </p:nvSpPr>
        <p:spPr>
          <a:xfrm>
            <a:off x="9617823" y="4887924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조작법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CBD5E1-85FC-4D96-871E-2461B264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009" y="3694886"/>
            <a:ext cx="3624710" cy="21682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4DAB19-F65D-49AA-834D-B92B6BF25120}"/>
              </a:ext>
            </a:extLst>
          </p:cNvPr>
          <p:cNvSpPr txBox="1"/>
          <p:nvPr/>
        </p:nvSpPr>
        <p:spPr>
          <a:xfrm>
            <a:off x="5244575" y="6193548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변경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E024A-2CBF-4413-AED4-D0B25470B030}"/>
              </a:ext>
            </a:extLst>
          </p:cNvPr>
          <p:cNvSpPr txBox="1"/>
          <p:nvPr/>
        </p:nvSpPr>
        <p:spPr>
          <a:xfrm>
            <a:off x="6091976" y="5902654"/>
            <a:ext cx="167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</a:p>
        </p:txBody>
      </p:sp>
      <p:cxnSp>
        <p:nvCxnSpPr>
          <p:cNvPr id="25" name="구부러진 연결선 21">
            <a:extLst>
              <a:ext uri="{FF2B5EF4-FFF2-40B4-BE49-F238E27FC236}">
                <a16:creationId xmlns:a16="http://schemas.microsoft.com/office/drawing/2014/main" id="{7E6A83F5-4C61-4DCD-BD4C-8768EDCCAF32}"/>
              </a:ext>
            </a:extLst>
          </p:cNvPr>
          <p:cNvCxnSpPr>
            <a:cxnSpLocks/>
          </p:cNvCxnSpPr>
          <p:nvPr/>
        </p:nvCxnSpPr>
        <p:spPr>
          <a:xfrm flipV="1">
            <a:off x="3738282" y="1497107"/>
            <a:ext cx="2195260" cy="1815028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1">
            <a:extLst>
              <a:ext uri="{FF2B5EF4-FFF2-40B4-BE49-F238E27FC236}">
                <a16:creationId xmlns:a16="http://schemas.microsoft.com/office/drawing/2014/main" id="{93DC0343-49C0-43CB-AEA2-DCCC6B7A2F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0668" y="1805927"/>
            <a:ext cx="2365976" cy="1748333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21">
            <a:extLst>
              <a:ext uri="{FF2B5EF4-FFF2-40B4-BE49-F238E27FC236}">
                <a16:creationId xmlns:a16="http://schemas.microsoft.com/office/drawing/2014/main" id="{AC3276F4-4F62-4283-8B21-60582B8340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79191" y="3820266"/>
            <a:ext cx="3575022" cy="1358553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방명록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42BD7-3E4C-41C3-937D-D13981801563}"/>
              </a:ext>
            </a:extLst>
          </p:cNvPr>
          <p:cNvSpPr txBox="1"/>
          <p:nvPr/>
        </p:nvSpPr>
        <p:spPr>
          <a:xfrm>
            <a:off x="488833" y="923275"/>
            <a:ext cx="34387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접속 후 키보드키를 이용해 이동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단축키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키로 웹페이지 호출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단축키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키로 서비스 도움말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A2BEB-30B4-465D-82CE-E3B4CD9C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10" y="2666060"/>
            <a:ext cx="2326429" cy="24680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8A87B7-7DF6-4BD2-8FEE-CDCB1E6080EE}"/>
              </a:ext>
            </a:extLst>
          </p:cNvPr>
          <p:cNvSpPr txBox="1"/>
          <p:nvPr/>
        </p:nvSpPr>
        <p:spPr>
          <a:xfrm>
            <a:off x="4210708" y="3582421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16B837-B7F4-438E-BF77-E5A8CA06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78" y="1102295"/>
            <a:ext cx="5421058" cy="38032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6342770" y="5470554"/>
            <a:ext cx="483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로그인 기록을 기록할 수 있음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기록된 사용자의 아이디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 기록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7572450" y="5117722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방명록 페이지</a:t>
            </a:r>
          </a:p>
        </p:txBody>
      </p:sp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D95D4946-3D5F-4913-AA2C-780CDB1B3E75}"/>
              </a:ext>
            </a:extLst>
          </p:cNvPr>
          <p:cNvCxnSpPr>
            <a:cxnSpLocks/>
          </p:cNvCxnSpPr>
          <p:nvPr/>
        </p:nvCxnSpPr>
        <p:spPr>
          <a:xfrm>
            <a:off x="2426158" y="3582421"/>
            <a:ext cx="2701654" cy="362713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2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4CD8AA-FC47-44CD-ACED-81012BA8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01" y="1479176"/>
            <a:ext cx="6082760" cy="3406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37625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3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QnA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1931329" y="5348054"/>
            <a:ext cx="4832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질문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더보기로 추가 질문 리스트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172786" y="5015161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5B69E-971E-4C83-8226-AAEED7C41802}"/>
              </a:ext>
            </a:extLst>
          </p:cNvPr>
          <p:cNvSpPr txBox="1"/>
          <p:nvPr/>
        </p:nvSpPr>
        <p:spPr>
          <a:xfrm>
            <a:off x="5415385" y="567854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D63A01-328B-45A6-BF4F-F2732A15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254" y="176132"/>
            <a:ext cx="4263071" cy="2502726"/>
          </a:xfrm>
          <a:prstGeom prst="rect">
            <a:avLst/>
          </a:prstGeom>
        </p:spPr>
      </p:pic>
      <p:cxnSp>
        <p:nvCxnSpPr>
          <p:cNvPr id="26" name="꺾인 연결선 55">
            <a:extLst>
              <a:ext uri="{FF2B5EF4-FFF2-40B4-BE49-F238E27FC236}">
                <a16:creationId xmlns:a16="http://schemas.microsoft.com/office/drawing/2014/main" id="{D95D4946-3D5F-4913-AA2C-780CDB1B3E75}"/>
              </a:ext>
            </a:extLst>
          </p:cNvPr>
          <p:cNvCxnSpPr>
            <a:cxnSpLocks/>
          </p:cNvCxnSpPr>
          <p:nvPr/>
        </p:nvCxnSpPr>
        <p:spPr>
          <a:xfrm flipV="1">
            <a:off x="945754" y="864226"/>
            <a:ext cx="6282122" cy="1558839"/>
          </a:xfrm>
          <a:prstGeom prst="bentConnector3">
            <a:avLst>
              <a:gd name="adj1" fmla="val 53568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21">
            <a:extLst>
              <a:ext uri="{FF2B5EF4-FFF2-40B4-BE49-F238E27FC236}">
                <a16:creationId xmlns:a16="http://schemas.microsoft.com/office/drawing/2014/main" id="{CF2007FD-87F7-4B37-AE0F-E0A694B67D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2434162"/>
            <a:ext cx="3059326" cy="204175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BA4132-FD93-4ED3-85B9-036E06B367DB}"/>
              </a:ext>
            </a:extLst>
          </p:cNvPr>
          <p:cNvSpPr txBox="1"/>
          <p:nvPr/>
        </p:nvSpPr>
        <p:spPr>
          <a:xfrm>
            <a:off x="6892035" y="2245545"/>
            <a:ext cx="1485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목록으로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028135" y="2989944"/>
            <a:ext cx="2254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 언어로 글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8603391" y="2722687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28C4AB-450C-4DD5-94DE-EEEB15DF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876" y="3384987"/>
            <a:ext cx="4103512" cy="2272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7960956" y="6054821"/>
            <a:ext cx="34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질문에 대한 답변 기능 제공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작성된 답변 리스트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798881" y="5793210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7913C2-D594-4C47-B96F-25CC01472F3E}"/>
              </a:ext>
            </a:extLst>
          </p:cNvPr>
          <p:cNvSpPr/>
          <p:nvPr/>
        </p:nvSpPr>
        <p:spPr>
          <a:xfrm>
            <a:off x="4681197" y="2306709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DAD55B-C328-429E-A073-CF4462A4D396}"/>
              </a:ext>
            </a:extLst>
          </p:cNvPr>
          <p:cNvSpPr txBox="1"/>
          <p:nvPr/>
        </p:nvSpPr>
        <p:spPr>
          <a:xfrm>
            <a:off x="4801635" y="1982709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315E84F-E6EE-4DAA-AE50-ADCFAE623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81" y="4727695"/>
            <a:ext cx="1538848" cy="17961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FAFA739-611D-4A97-9320-94582E306B70}"/>
              </a:ext>
            </a:extLst>
          </p:cNvPr>
          <p:cNvSpPr txBox="1"/>
          <p:nvPr/>
        </p:nvSpPr>
        <p:spPr>
          <a:xfrm>
            <a:off x="447944" y="4101209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꺾인 연결선 55">
            <a:extLst>
              <a:ext uri="{FF2B5EF4-FFF2-40B4-BE49-F238E27FC236}">
                <a16:creationId xmlns:a16="http://schemas.microsoft.com/office/drawing/2014/main" id="{BB2EDCB2-1C25-4C85-A1D7-187710A4F0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7457" y="4270756"/>
            <a:ext cx="1631757" cy="405446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8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456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5-2.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공유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2272743" y="5028582"/>
            <a:ext cx="3993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버튼으로 다음 리스트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177934" y="469390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정보공유 게시판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467665" y="2992289"/>
            <a:ext cx="2254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 언어로 글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8935085" y="2725032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7863450" y="6204877"/>
            <a:ext cx="3462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마크다운으로 작성된 글 상세 확인 가능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798881" y="5900932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6EBD6-9991-48BD-85B5-D5AD4ABE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1625208"/>
            <a:ext cx="6754603" cy="303724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D9DA89-1D16-4B17-AC78-24E86A5BDD81}"/>
              </a:ext>
            </a:extLst>
          </p:cNvPr>
          <p:cNvSpPr/>
          <p:nvPr/>
        </p:nvSpPr>
        <p:spPr>
          <a:xfrm>
            <a:off x="4803856" y="2529090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BF1D6-6F40-4EC4-8596-959CB1B24235}"/>
              </a:ext>
            </a:extLst>
          </p:cNvPr>
          <p:cNvSpPr txBox="1"/>
          <p:nvPr/>
        </p:nvSpPr>
        <p:spPr>
          <a:xfrm>
            <a:off x="4924294" y="2205090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05E5DC-815A-4493-A22F-18F1CBEE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36" y="139875"/>
            <a:ext cx="4263071" cy="25027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B028DA-2E72-4ED3-AEDA-9FE0814AACC6}"/>
              </a:ext>
            </a:extLst>
          </p:cNvPr>
          <p:cNvSpPr txBox="1"/>
          <p:nvPr/>
        </p:nvSpPr>
        <p:spPr>
          <a:xfrm>
            <a:off x="5242140" y="720371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정보글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DF1DB957-3C96-4103-89AA-4640D7076B85}"/>
              </a:ext>
            </a:extLst>
          </p:cNvPr>
          <p:cNvCxnSpPr>
            <a:cxnSpLocks/>
          </p:cNvCxnSpPr>
          <p:nvPr/>
        </p:nvCxnSpPr>
        <p:spPr>
          <a:xfrm flipV="1">
            <a:off x="1021976" y="1079232"/>
            <a:ext cx="6329038" cy="1582129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700F809-BD23-4288-9C61-794891EC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40" y="3512846"/>
            <a:ext cx="4314868" cy="2305655"/>
          </a:xfrm>
          <a:prstGeom prst="rect">
            <a:avLst/>
          </a:prstGeom>
        </p:spPr>
      </p:pic>
      <p:cxnSp>
        <p:nvCxnSpPr>
          <p:cNvPr id="37" name="구부러진 연결선 21">
            <a:extLst>
              <a:ext uri="{FF2B5EF4-FFF2-40B4-BE49-F238E27FC236}">
                <a16:creationId xmlns:a16="http://schemas.microsoft.com/office/drawing/2014/main" id="{8A04CE69-9970-42FC-A84A-FCE24482B93D}"/>
              </a:ext>
            </a:extLst>
          </p:cNvPr>
          <p:cNvCxnSpPr>
            <a:cxnSpLocks/>
          </p:cNvCxnSpPr>
          <p:nvPr/>
        </p:nvCxnSpPr>
        <p:spPr>
          <a:xfrm>
            <a:off x="1869383" y="3429001"/>
            <a:ext cx="6297464" cy="1887070"/>
          </a:xfrm>
          <a:prstGeom prst="curvedConnector3">
            <a:avLst>
              <a:gd name="adj1" fmla="val 5042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46C2FE-91F5-4954-BD2F-0ADC1819F463}"/>
              </a:ext>
            </a:extLst>
          </p:cNvPr>
          <p:cNvSpPr txBox="1"/>
          <p:nvPr/>
        </p:nvSpPr>
        <p:spPr>
          <a:xfrm>
            <a:off x="6095999" y="5276207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하나 클릭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361D071-8E91-4015-9837-6CBEC157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23" y="4402060"/>
            <a:ext cx="1657083" cy="19246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84F81A-BB46-4C4A-ABDE-BA5F5AE7EB25}"/>
              </a:ext>
            </a:extLst>
          </p:cNvPr>
          <p:cNvSpPr txBox="1"/>
          <p:nvPr/>
        </p:nvSpPr>
        <p:spPr>
          <a:xfrm>
            <a:off x="1984212" y="4683092"/>
            <a:ext cx="63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꺾인 연결선 55">
            <a:extLst>
              <a:ext uri="{FF2B5EF4-FFF2-40B4-BE49-F238E27FC236}">
                <a16:creationId xmlns:a16="http://schemas.microsoft.com/office/drawing/2014/main" id="{DA11946B-1294-46AD-BB62-2FEF77FA0CC0}"/>
              </a:ext>
            </a:extLst>
          </p:cNvPr>
          <p:cNvCxnSpPr>
            <a:cxnSpLocks/>
          </p:cNvCxnSpPr>
          <p:nvPr/>
        </p:nvCxnSpPr>
        <p:spPr>
          <a:xfrm flipV="1">
            <a:off x="1449901" y="4431271"/>
            <a:ext cx="1186050" cy="777161"/>
          </a:xfrm>
          <a:prstGeom prst="bentConnector3">
            <a:avLst>
              <a:gd name="adj1" fmla="val 47732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65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7575E2-62CA-4F6E-B80D-2AB519D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1" y="1489252"/>
            <a:ext cx="6739047" cy="3087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" y="369277"/>
            <a:ext cx="47997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공유①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8A66C-1296-454F-A429-1E7426F0FB92}"/>
              </a:ext>
            </a:extLst>
          </p:cNvPr>
          <p:cNvSpPr txBox="1"/>
          <p:nvPr/>
        </p:nvSpPr>
        <p:spPr>
          <a:xfrm>
            <a:off x="1869383" y="5154958"/>
            <a:ext cx="3993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방에 등록된 문제 리스트들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버튼으로 다음 리스트 확인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본인이 작성한 글 수정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5BFE98-C77D-4A63-AC53-338004838E2B}"/>
              </a:ext>
            </a:extLst>
          </p:cNvPr>
          <p:cNvSpPr txBox="1"/>
          <p:nvPr/>
        </p:nvSpPr>
        <p:spPr>
          <a:xfrm>
            <a:off x="3069327" y="4813918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공유 게시판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E024E-48D6-4C04-B0E6-26C4B652883B}"/>
              </a:ext>
            </a:extLst>
          </p:cNvPr>
          <p:cNvSpPr txBox="1"/>
          <p:nvPr/>
        </p:nvSpPr>
        <p:spPr>
          <a:xfrm>
            <a:off x="8342158" y="2919712"/>
            <a:ext cx="285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기입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D5BD2-17CC-4585-8033-976F7FBD74D7}"/>
              </a:ext>
            </a:extLst>
          </p:cNvPr>
          <p:cNvSpPr txBox="1"/>
          <p:nvPr/>
        </p:nvSpPr>
        <p:spPr>
          <a:xfrm>
            <a:off x="9177132" y="2652455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작성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모달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E82B5-EB48-46B9-AD84-0B94788F0902}"/>
              </a:ext>
            </a:extLst>
          </p:cNvPr>
          <p:cNvSpPr txBox="1"/>
          <p:nvPr/>
        </p:nvSpPr>
        <p:spPr>
          <a:xfrm>
            <a:off x="8318512" y="6135598"/>
            <a:ext cx="346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작성된 문제 상세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우측 버튼으로 코드 작성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1C7C7-9AC6-4177-B38A-D229EADA1230}"/>
              </a:ext>
            </a:extLst>
          </p:cNvPr>
          <p:cNvSpPr txBox="1"/>
          <p:nvPr/>
        </p:nvSpPr>
        <p:spPr>
          <a:xfrm>
            <a:off x="8985398" y="5863396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 상세 페이지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D9DA89-1D16-4B17-AC78-24E86A5BDD81}"/>
              </a:ext>
            </a:extLst>
          </p:cNvPr>
          <p:cNvSpPr/>
          <p:nvPr/>
        </p:nvSpPr>
        <p:spPr>
          <a:xfrm>
            <a:off x="4960524" y="2381238"/>
            <a:ext cx="1889932" cy="26454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BF1D6-6F40-4EC4-8596-959CB1B24235}"/>
              </a:ext>
            </a:extLst>
          </p:cNvPr>
          <p:cNvSpPr txBox="1"/>
          <p:nvPr/>
        </p:nvSpPr>
        <p:spPr>
          <a:xfrm>
            <a:off x="5080962" y="2057238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내용으로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B028DA-2E72-4ED3-AEDA-9FE0814AACC6}"/>
              </a:ext>
            </a:extLst>
          </p:cNvPr>
          <p:cNvSpPr txBox="1"/>
          <p:nvPr/>
        </p:nvSpPr>
        <p:spPr>
          <a:xfrm>
            <a:off x="5418189" y="611066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꺾인 연결선 55">
            <a:extLst>
              <a:ext uri="{FF2B5EF4-FFF2-40B4-BE49-F238E27FC236}">
                <a16:creationId xmlns:a16="http://schemas.microsoft.com/office/drawing/2014/main" id="{DF1DB957-3C96-4103-89AA-4640D7076B85}"/>
              </a:ext>
            </a:extLst>
          </p:cNvPr>
          <p:cNvCxnSpPr>
            <a:cxnSpLocks/>
          </p:cNvCxnSpPr>
          <p:nvPr/>
        </p:nvCxnSpPr>
        <p:spPr>
          <a:xfrm flipV="1">
            <a:off x="1021336" y="965191"/>
            <a:ext cx="6329038" cy="1582129"/>
          </a:xfrm>
          <a:prstGeom prst="bentConnector3">
            <a:avLst>
              <a:gd name="adj1" fmla="val 50000"/>
            </a:avLst>
          </a:prstGeom>
          <a:ln w="28575">
            <a:solidFill>
              <a:srgbClr val="79D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46C2FE-91F5-4954-BD2F-0ADC1819F463}"/>
              </a:ext>
            </a:extLst>
          </p:cNvPr>
          <p:cNvSpPr txBox="1"/>
          <p:nvPr/>
        </p:nvSpPr>
        <p:spPr>
          <a:xfrm>
            <a:off x="6433725" y="4854773"/>
            <a:ext cx="170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하나 클릭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5560B5-B451-4DD8-A983-2633F6BD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22" y="158677"/>
            <a:ext cx="4184086" cy="2430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64BE72-18B6-43D4-A025-A182C75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622" y="3386978"/>
            <a:ext cx="4310655" cy="2415339"/>
          </a:xfrm>
          <a:prstGeom prst="rect">
            <a:avLst/>
          </a:prstGeom>
        </p:spPr>
      </p:pic>
      <p:cxnSp>
        <p:nvCxnSpPr>
          <p:cNvPr id="37" name="구부러진 연결선 21">
            <a:extLst>
              <a:ext uri="{FF2B5EF4-FFF2-40B4-BE49-F238E27FC236}">
                <a16:creationId xmlns:a16="http://schemas.microsoft.com/office/drawing/2014/main" id="{8A04CE69-9970-42FC-A84A-FCE24482B93D}"/>
              </a:ext>
            </a:extLst>
          </p:cNvPr>
          <p:cNvCxnSpPr>
            <a:cxnSpLocks/>
          </p:cNvCxnSpPr>
          <p:nvPr/>
        </p:nvCxnSpPr>
        <p:spPr>
          <a:xfrm>
            <a:off x="5710518" y="3992360"/>
            <a:ext cx="2093200" cy="85724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93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47997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5-3.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컴퓨터교실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공유②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127A90-E135-4D8D-BD72-277884E81460}"/>
              </a:ext>
            </a:extLst>
          </p:cNvPr>
          <p:cNvGrpSpPr/>
          <p:nvPr/>
        </p:nvGrpSpPr>
        <p:grpSpPr>
          <a:xfrm>
            <a:off x="816486" y="1206471"/>
            <a:ext cx="4221680" cy="4703042"/>
            <a:chOff x="502720" y="1179576"/>
            <a:chExt cx="4683853" cy="52179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480153-5F8C-4CCC-9C68-BF86C6D16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64" y="1179576"/>
              <a:ext cx="4674709" cy="268173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0C9509-6554-441E-BA3A-D704D946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720" y="3811866"/>
              <a:ext cx="4674709" cy="258562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92B07-555F-4A56-907F-3CC180812EAA}"/>
              </a:ext>
            </a:extLst>
          </p:cNvPr>
          <p:cNvSpPr txBox="1"/>
          <p:nvPr/>
        </p:nvSpPr>
        <p:spPr>
          <a:xfrm>
            <a:off x="2199751" y="5996137"/>
            <a:ext cx="178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작성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F7A5FC-FE10-4754-A94D-E680736F761F}"/>
              </a:ext>
            </a:extLst>
          </p:cNvPr>
          <p:cNvSpPr/>
          <p:nvPr/>
        </p:nvSpPr>
        <p:spPr>
          <a:xfrm>
            <a:off x="4205749" y="1365414"/>
            <a:ext cx="944966" cy="65164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35738B-6305-41B2-9BA9-F2408F70AE19}"/>
              </a:ext>
            </a:extLst>
          </p:cNvPr>
          <p:cNvSpPr txBox="1"/>
          <p:nvPr/>
        </p:nvSpPr>
        <p:spPr>
          <a:xfrm>
            <a:off x="5029924" y="830146"/>
            <a:ext cx="304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스톱워치 기능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일시중지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리셋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DEF4EC-5697-4BBB-8CDE-F09CB1EC9DFF}"/>
              </a:ext>
            </a:extLst>
          </p:cNvPr>
          <p:cNvSpPr txBox="1"/>
          <p:nvPr/>
        </p:nvSpPr>
        <p:spPr>
          <a:xfrm>
            <a:off x="5431205" y="4642859"/>
            <a:ext cx="3365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문제에 대한 코드 작성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Python,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C, C++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선택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화이트 테마 지원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 입력 후 컴파일 시 메모리용량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실행시간 안내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제출 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상세페이지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F8535B-305E-4207-97EB-C23344E7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58" y="1612777"/>
            <a:ext cx="6096000" cy="1656780"/>
          </a:xfrm>
          <a:prstGeom prst="rect">
            <a:avLst/>
          </a:prstGeom>
        </p:spPr>
      </p:pic>
      <p:cxnSp>
        <p:nvCxnSpPr>
          <p:cNvPr id="33" name="구부러진 연결선 21">
            <a:extLst>
              <a:ext uri="{FF2B5EF4-FFF2-40B4-BE49-F238E27FC236}">
                <a16:creationId xmlns:a16="http://schemas.microsoft.com/office/drawing/2014/main" id="{507519D6-DC4C-4808-8799-FAD9C4C8A5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37503" y="3976946"/>
            <a:ext cx="2691611" cy="94129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F6C9F6-3AB9-4452-BB6D-853005045320}"/>
              </a:ext>
            </a:extLst>
          </p:cNvPr>
          <p:cNvSpPr txBox="1"/>
          <p:nvPr/>
        </p:nvSpPr>
        <p:spPr>
          <a:xfrm>
            <a:off x="6104270" y="3377835"/>
            <a:ext cx="527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상세 하단에서 사용자들의 코드 제출 이력 확인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등급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통과여부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제출날짜 기록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제출 후 맞았을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포인트 적립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FE99C-1092-4143-B9F6-396C10EE540E}"/>
              </a:ext>
            </a:extLst>
          </p:cNvPr>
          <p:cNvSpPr txBox="1"/>
          <p:nvPr/>
        </p:nvSpPr>
        <p:spPr>
          <a:xfrm>
            <a:off x="7486901" y="1211525"/>
            <a:ext cx="2471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 상세 페이지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제출 이력</a:t>
            </a:r>
          </a:p>
        </p:txBody>
      </p:sp>
    </p:spTree>
    <p:extLst>
      <p:ext uri="{BB962C8B-B14F-4D97-AF65-F5344CB8AC3E}">
        <p14:creationId xmlns:p14="http://schemas.microsoft.com/office/powerpoint/2010/main" val="1291421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670</Words>
  <Application>Microsoft Office PowerPoint</Application>
  <PresentationFormat>와이드스크린</PresentationFormat>
  <Paragraphs>133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AppleSDGothicNeoM00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정 다운</cp:lastModifiedBy>
  <cp:revision>158</cp:revision>
  <dcterms:created xsi:type="dcterms:W3CDTF">2021-01-18T07:16:49Z</dcterms:created>
  <dcterms:modified xsi:type="dcterms:W3CDTF">2021-05-21T01:39:04Z</dcterms:modified>
</cp:coreProperties>
</file>